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9" r:id="rId2"/>
    <p:sldId id="274" r:id="rId3"/>
    <p:sldId id="278" r:id="rId4"/>
    <p:sldId id="281" r:id="rId5"/>
    <p:sldId id="277" r:id="rId6"/>
    <p:sldId id="280" r:id="rId7"/>
    <p:sldId id="275" r:id="rId8"/>
    <p:sldId id="27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810F9-68E8-4738-8E84-8D9FCC892351}" type="datetimeFigureOut">
              <a:rPr lang="es-CO" smtClean="0"/>
              <a:pPr/>
              <a:t>19/05/2017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9046B-3EFA-40EE-861B-0B882BD577AD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3321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lanacion.com.ar/comite-olimpico-internacional-t4941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760414" y="587668"/>
            <a:ext cx="4680520" cy="548640"/>
          </a:xfrm>
        </p:spPr>
        <p:txBody>
          <a:bodyPr/>
          <a:lstStyle/>
          <a:p>
            <a:r>
              <a:rPr lang="es-CO" dirty="0"/>
              <a:t>Credo olímpico </a:t>
            </a:r>
            <a:r>
              <a:rPr lang="es-CO" dirty="0" smtClean="0"/>
              <a:t>moderno</a:t>
            </a:r>
            <a:endParaRPr lang="es-CO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827584" y="3212976"/>
            <a:ext cx="7520940" cy="1872208"/>
          </a:xfrm>
        </p:spPr>
        <p:txBody>
          <a:bodyPr>
            <a:noAutofit/>
          </a:bodyPr>
          <a:lstStyle/>
          <a:p>
            <a:r>
              <a:rPr lang="es-CO" sz="2800" b="0" dirty="0" smtClean="0"/>
              <a:t>“</a:t>
            </a:r>
            <a:r>
              <a:rPr lang="es-CO" sz="2800" b="0" dirty="0"/>
              <a:t>En los Juegos Olímpicos, lo más importante no es ganar, sino participar [...]. Lo esencial no es haber vencido, sino haber competido bien”.</a:t>
            </a:r>
            <a:endParaRPr lang="es-CO" sz="2800" dirty="0"/>
          </a:p>
        </p:txBody>
      </p:sp>
      <p:sp>
        <p:nvSpPr>
          <p:cNvPr id="6" name="5 Rectángulo"/>
          <p:cNvSpPr/>
          <p:nvPr/>
        </p:nvSpPr>
        <p:spPr>
          <a:xfrm>
            <a:off x="1259632" y="1649712"/>
            <a:ext cx="73306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dirty="0"/>
              <a:t>Pierre de </a:t>
            </a:r>
            <a:r>
              <a:rPr lang="es-CO" sz="2800" dirty="0" err="1" smtClean="0"/>
              <a:t>Coubertin</a:t>
            </a:r>
            <a:endParaRPr lang="es-CO" sz="2800" dirty="0" smtClean="0"/>
          </a:p>
          <a:p>
            <a:endParaRPr lang="es-CO" sz="2000" dirty="0" smtClean="0"/>
          </a:p>
          <a:p>
            <a:r>
              <a:rPr lang="es-CO" sz="2000" dirty="0" smtClean="0"/>
              <a:t>Impulsador </a:t>
            </a:r>
            <a:r>
              <a:rPr lang="es-CO" sz="2000" dirty="0"/>
              <a:t>de los Juegos Olímpicos modernos y fundador en 1894 del </a:t>
            </a:r>
            <a:r>
              <a:rPr lang="es-CO" sz="2000" u="sng" dirty="0">
                <a:hlinkClick r:id="rId2" tooltip="Ver todas las notas de Comité Olímpico Internacional"/>
              </a:rPr>
              <a:t>Comité Olímpico Internacional (COI)</a:t>
            </a:r>
            <a:endParaRPr lang="es-CO" sz="2000" dirty="0"/>
          </a:p>
        </p:txBody>
      </p:sp>
      <p:pic>
        <p:nvPicPr>
          <p:cNvPr id="1026" name="Picture 2" descr="Resultado de imagen para bandera olimp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81" y="476672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375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44" y="1317687"/>
            <a:ext cx="2552688" cy="318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"/>
            <a:ext cx="266700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328727"/>
            <a:ext cx="2403109" cy="324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286256"/>
            <a:ext cx="4317615" cy="259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857759"/>
            <a:ext cx="2133600" cy="14910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87" y="4806665"/>
            <a:ext cx="2151913" cy="160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type="pic" sz="quarter" idx="14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4" r="10395"/>
          <a:stretch/>
        </p:blipFill>
        <p:spPr bwMode="auto">
          <a:xfrm>
            <a:off x="0" y="3438501"/>
            <a:ext cx="1639015" cy="137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4355975" y="181089"/>
            <a:ext cx="3384377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6000" b="1" dirty="0" smtClean="0">
                <a:solidFill>
                  <a:srgbClr val="0070C0"/>
                </a:solidFill>
              </a:rPr>
              <a:t>DOPING</a:t>
            </a:r>
            <a:endParaRPr lang="es-E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49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5508104" y="386662"/>
            <a:ext cx="3343557" cy="2178242"/>
          </a:xfrm>
          <a:solidFill>
            <a:srgbClr val="FF9966"/>
          </a:solidFill>
        </p:spPr>
        <p:txBody>
          <a:bodyPr/>
          <a:lstStyle/>
          <a:p>
            <a:r>
              <a:rPr lang="es-CO" cap="none" dirty="0" smtClean="0"/>
              <a:t>1. ¿Por qué la práctica del doping es una actividad prohibida en el deporte? </a:t>
            </a:r>
            <a:endParaRPr lang="es-CO" cap="none" dirty="0"/>
          </a:p>
        </p:txBody>
      </p:sp>
      <p:sp>
        <p:nvSpPr>
          <p:cNvPr id="6" name="2 Título"/>
          <p:cNvSpPr txBox="1">
            <a:spLocks/>
          </p:cNvSpPr>
          <p:nvPr/>
        </p:nvSpPr>
        <p:spPr>
          <a:xfrm>
            <a:off x="179512" y="3861048"/>
            <a:ext cx="2052228" cy="2808312"/>
          </a:xfrm>
          <a:prstGeom prst="rect">
            <a:avLst/>
          </a:prstGeom>
          <a:solidFill>
            <a:srgbClr val="99CCFF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cap="none" dirty="0" smtClean="0"/>
              <a:t>2. ¿Cuáles son las implicaciones morales y éticas de su uso?</a:t>
            </a:r>
            <a:endParaRPr lang="es-CO" cap="none" dirty="0"/>
          </a:p>
        </p:txBody>
      </p:sp>
      <p:pic>
        <p:nvPicPr>
          <p:cNvPr id="1026" name="Picture 2" descr="Resultado de imagen para dop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49773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dop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121" y="4212288"/>
            <a:ext cx="3922095" cy="20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ulturizando.com/wp-content/uploads/2016/05/thumb_640x440_Dopi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239" y="3322864"/>
            <a:ext cx="2668273" cy="177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755576" y="827249"/>
            <a:ext cx="295232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solidFill>
                  <a:srgbClr val="00B050"/>
                </a:solidFill>
              </a:rPr>
              <a:t>Debes responder:</a:t>
            </a:r>
            <a:endParaRPr lang="es-CO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74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30519" y="4864690"/>
            <a:ext cx="4589317" cy="2092702"/>
            <a:chOff x="899593" y="2438002"/>
            <a:chExt cx="4518456" cy="1889698"/>
          </a:xfrm>
        </p:grpSpPr>
        <p:grpSp>
          <p:nvGrpSpPr>
            <p:cNvPr id="6" name="Group 5"/>
            <p:cNvGrpSpPr/>
            <p:nvPr/>
          </p:nvGrpSpPr>
          <p:grpSpPr>
            <a:xfrm>
              <a:off x="899593" y="2438002"/>
              <a:ext cx="1719782" cy="1889698"/>
              <a:chOff x="6012160" y="3488439"/>
              <a:chExt cx="2438400" cy="3369561"/>
            </a:xfrm>
          </p:grpSpPr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77"/>
              <a:stretch/>
            </p:blipFill>
            <p:spPr bwMode="auto">
              <a:xfrm>
                <a:off x="6012160" y="3488439"/>
                <a:ext cx="2438399" cy="17217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7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2160" y="5210175"/>
                <a:ext cx="2438400" cy="1647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4"/>
            <p:cNvGrpSpPr/>
            <p:nvPr/>
          </p:nvGrpSpPr>
          <p:grpSpPr>
            <a:xfrm>
              <a:off x="2560549" y="2438002"/>
              <a:ext cx="2857500" cy="1889697"/>
              <a:chOff x="1425287" y="2113692"/>
              <a:chExt cx="2857500" cy="1889697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1425287" y="2132856"/>
                <a:ext cx="2857500" cy="1870533"/>
                <a:chOff x="1115617" y="1732443"/>
                <a:chExt cx="2857500" cy="1600200"/>
              </a:xfrm>
            </p:grpSpPr>
            <p:pic>
              <p:nvPicPr>
                <p:cNvPr id="2053" name="Picture 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5617" y="1732443"/>
                  <a:ext cx="2857500" cy="1600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" name="Group 1"/>
                <p:cNvGrpSpPr/>
                <p:nvPr/>
              </p:nvGrpSpPr>
              <p:grpSpPr>
                <a:xfrm>
                  <a:off x="2845971" y="1848852"/>
                  <a:ext cx="1127146" cy="1444035"/>
                  <a:chOff x="2845971" y="1848852"/>
                  <a:chExt cx="1127146" cy="1444035"/>
                </a:xfrm>
              </p:grpSpPr>
              <p:pic>
                <p:nvPicPr>
                  <p:cNvPr id="205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75857" y="2019564"/>
                    <a:ext cx="697260" cy="6972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2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92684" y="2716824"/>
                    <a:ext cx="576063" cy="57606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845971" y="1848852"/>
                    <a:ext cx="574004" cy="779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p:sp>
            <p:nvSpPr>
              <p:cNvPr id="4" name="Rectangle 3"/>
              <p:cNvSpPr/>
              <p:nvPr/>
            </p:nvSpPr>
            <p:spPr>
              <a:xfrm>
                <a:off x="2846501" y="2113692"/>
                <a:ext cx="1431916" cy="324921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en-US" b="1" cap="none" spc="0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¿</a:t>
                </a:r>
                <a:r>
                  <a:rPr lang="en-US" b="1" dirty="0" err="1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Q</a:t>
                </a:r>
                <a:r>
                  <a:rPr lang="en-US" b="1" cap="none" spc="0" dirty="0" err="1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ué</a:t>
                </a:r>
                <a:r>
                  <a:rPr lang="en-US" b="1" cap="none" spc="0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</a:t>
                </a:r>
                <a:r>
                  <a:rPr lang="en-US" b="1" cap="none" spc="0" dirty="0" err="1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hago</a:t>
                </a:r>
                <a:r>
                  <a:rPr lang="en-US" b="1" cap="none" spc="0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?</a:t>
                </a:r>
                <a:endParaRPr lang="en-US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9" name="Rectangle 8"/>
          <p:cNvSpPr/>
          <p:nvPr/>
        </p:nvSpPr>
        <p:spPr>
          <a:xfrm>
            <a:off x="1891441" y="270056"/>
            <a:ext cx="5251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¿QUÉ TAN Sano?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-2539079" y="3020539"/>
            <a:ext cx="59505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¿QUÉ TAN </a:t>
            </a:r>
            <a:r>
              <a:rPr lang="en-US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Hermoso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12539" y="1178892"/>
            <a:ext cx="6483797" cy="3618260"/>
            <a:chOff x="1112539" y="1178892"/>
            <a:chExt cx="6483797" cy="3618260"/>
          </a:xfrm>
        </p:grpSpPr>
        <p:grpSp>
          <p:nvGrpSpPr>
            <p:cNvPr id="8" name="Group 7"/>
            <p:cNvGrpSpPr/>
            <p:nvPr/>
          </p:nvGrpSpPr>
          <p:grpSpPr>
            <a:xfrm>
              <a:off x="1112539" y="1253753"/>
              <a:ext cx="6483797" cy="3543399"/>
              <a:chOff x="611559" y="620565"/>
              <a:chExt cx="6483797" cy="3543399"/>
            </a:xfrm>
          </p:grpSpPr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1800" y="2420888"/>
                <a:ext cx="2386588" cy="17430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727" t="-1261" r="1727" b="32279"/>
              <a:stretch/>
            </p:blipFill>
            <p:spPr bwMode="auto">
              <a:xfrm>
                <a:off x="3230934" y="620565"/>
                <a:ext cx="1845122" cy="18003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9" name="Picture 11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1560" y="2420888"/>
                <a:ext cx="2619375" cy="17430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1" name="Picture 13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1559" y="620565"/>
                <a:ext cx="2705403" cy="18003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3" name="Picture 15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056" y="648932"/>
                <a:ext cx="2019300" cy="2266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4" name="Picture 16"/>
              <p:cNvPicPr>
                <a:picLocks noChangeAspect="1" noChangeArrowheads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3529"/>
              <a:stretch/>
            </p:blipFill>
            <p:spPr bwMode="auto">
              <a:xfrm>
                <a:off x="5076055" y="2696862"/>
                <a:ext cx="1992623" cy="1467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5" name="Picture 17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44"/>
            <a:stretch/>
          </p:blipFill>
          <p:spPr bwMode="auto">
            <a:xfrm>
              <a:off x="5580112" y="1178892"/>
              <a:ext cx="2016224" cy="2151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 rot="1704192">
            <a:off x="7263279" y="1333281"/>
            <a:ext cx="1907703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Responsabilidad</a:t>
            </a:r>
            <a:endParaRPr lang="es-CO" b="1" dirty="0"/>
          </a:p>
        </p:txBody>
      </p:sp>
      <p:sp>
        <p:nvSpPr>
          <p:cNvPr id="29" name="TextBox 28"/>
          <p:cNvSpPr txBox="1"/>
          <p:nvPr/>
        </p:nvSpPr>
        <p:spPr>
          <a:xfrm rot="20119124">
            <a:off x="8015514" y="2230928"/>
            <a:ext cx="92115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Ética</a:t>
            </a:r>
            <a:endParaRPr lang="es-CO" b="1" dirty="0"/>
          </a:p>
        </p:txBody>
      </p:sp>
      <p:sp>
        <p:nvSpPr>
          <p:cNvPr id="30" name="TextBox 29"/>
          <p:cNvSpPr txBox="1"/>
          <p:nvPr/>
        </p:nvSpPr>
        <p:spPr>
          <a:xfrm rot="1835012">
            <a:off x="8124415" y="2948347"/>
            <a:ext cx="101055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Salud</a:t>
            </a:r>
            <a:endParaRPr lang="es-CO" b="1" dirty="0"/>
          </a:p>
        </p:txBody>
      </p:sp>
      <p:sp>
        <p:nvSpPr>
          <p:cNvPr id="31" name="TextBox 30"/>
          <p:cNvSpPr txBox="1"/>
          <p:nvPr/>
        </p:nvSpPr>
        <p:spPr>
          <a:xfrm rot="20013141">
            <a:off x="7597334" y="3848398"/>
            <a:ext cx="156072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Rendimiento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5399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548447" y="388977"/>
            <a:ext cx="4435569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s-ES" sz="2400" dirty="0" smtClean="0"/>
              <a:t>Algunas veces las decisiones son difíciles de tomar y es necesario estar comprometidos.</a:t>
            </a:r>
          </a:p>
        </p:txBody>
      </p:sp>
      <p:pic>
        <p:nvPicPr>
          <p:cNvPr id="1026" name="Diagram 1"/>
          <p:cNvPicPr>
            <a:picLocks noChangeArrowheads="1"/>
          </p:cNvPicPr>
          <p:nvPr/>
        </p:nvPicPr>
        <p:blipFill>
          <a:blip r:embed="rId2"/>
          <a:srcRect l="-8351" t="-6757" r="-14778" b="-11497"/>
          <a:stretch>
            <a:fillRect/>
          </a:stretch>
        </p:blipFill>
        <p:spPr bwMode="auto">
          <a:xfrm>
            <a:off x="3191453" y="2276872"/>
            <a:ext cx="27139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39552" y="425881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¡¡¡Para reflexionar!!!!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37230" y="1600650"/>
            <a:ext cx="2655453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2400" dirty="0" smtClean="0"/>
              <a:t>¿Puede el deseo de reconocimiento social estar por encima de lo ético y lo moral?</a:t>
            </a:r>
            <a:endParaRPr lang="es-CO" sz="2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6228183" y="4145758"/>
            <a:ext cx="2755833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s-ES" sz="2400" dirty="0" smtClean="0"/>
              <a:t>Tomar decisiones basándose en principios que sean argumentados, sustentados y éticos.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30" y="3933056"/>
            <a:ext cx="3528814" cy="21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251520" y="6165304"/>
            <a:ext cx="4248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 smtClean="0"/>
              <a:t>María Luisa Calle-ciclismo-JJ. Panamericanos-Toronto 2015</a:t>
            </a:r>
            <a:endParaRPr lang="es-CO" sz="1600" dirty="0"/>
          </a:p>
        </p:txBody>
      </p:sp>
      <p:pic>
        <p:nvPicPr>
          <p:cNvPr id="2052" name="Picture 4" descr="En 2004, María Luisa Calle también fue acusada por presunto caso de dopaje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455" y="4492249"/>
            <a:ext cx="2735537" cy="154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sultado de imagen para deportista vtoma de decision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988" y="1700808"/>
            <a:ext cx="3039028" cy="233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68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97018" y="2274615"/>
            <a:ext cx="2639217" cy="3785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/>
              <a:t>La sociedad de consumo impone la moda </a:t>
            </a:r>
            <a:r>
              <a:rPr lang="es-ES_tradnl" sz="2400" dirty="0" smtClean="0"/>
              <a:t>de ingerir </a:t>
            </a:r>
            <a:r>
              <a:rPr lang="es-ES_tradnl" sz="2400" dirty="0"/>
              <a:t>sustancias que alteran el normal funcionamiento del cuerpo para responder a los estereotipos de belleza</a:t>
            </a:r>
            <a:endParaRPr lang="es-ES" sz="2400" b="1" dirty="0">
              <a:solidFill>
                <a:srgbClr val="0070C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156176" y="508608"/>
            <a:ext cx="2655453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2400" dirty="0" smtClean="0"/>
              <a:t>La importancia de los buenos hábitos en el proceso de crecimiento y formación deportiva.</a:t>
            </a:r>
            <a:endParaRPr lang="es-ES" sz="2400" dirty="0" smtClean="0"/>
          </a:p>
        </p:txBody>
      </p:sp>
      <p:pic>
        <p:nvPicPr>
          <p:cNvPr id="1026" name="Diagram 1"/>
          <p:cNvPicPr>
            <a:picLocks noChangeArrowheads="1"/>
          </p:cNvPicPr>
          <p:nvPr/>
        </p:nvPicPr>
        <p:blipFill>
          <a:blip r:embed="rId2"/>
          <a:srcRect l="-8351" t="-6757" r="-14778" b="-11497"/>
          <a:stretch>
            <a:fillRect/>
          </a:stretch>
        </p:blipFill>
        <p:spPr bwMode="auto">
          <a:xfrm>
            <a:off x="3191453" y="2276872"/>
            <a:ext cx="27139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39552" y="425881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¡¡¡Para reflexionar!!!!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255833" y="5079753"/>
            <a:ext cx="255124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2400" dirty="0"/>
              <a:t>Evaluar las consecuencias de sus acciones.</a:t>
            </a:r>
          </a:p>
        </p:txBody>
      </p:sp>
      <p:pic>
        <p:nvPicPr>
          <p:cNvPr id="3074" name="Picture 2" descr="Resultado de imagen para alimentacion del deportist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744" y="3659250"/>
            <a:ext cx="2079907" cy="272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41" y="3012186"/>
            <a:ext cx="2625080" cy="19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5" descr="Resultado de imagen para buenos habi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388" y="425881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61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6515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10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cache.daylife.com/imageserve/03499sPeY14gg/34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4521635"/>
            <a:ext cx="1728192" cy="2133501"/>
          </a:xfrm>
          <a:prstGeom prst="rect">
            <a:avLst/>
          </a:prstGeom>
          <a:noFill/>
        </p:spPr>
      </p:pic>
      <p:pic>
        <p:nvPicPr>
          <p:cNvPr id="25604" name="Picture 4" descr="http://deporteando.com/wp-content/uploads/2010/03/picture-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4240" y="4521636"/>
            <a:ext cx="3503560" cy="2260164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2" t="558" r="1264" b="-558"/>
          <a:stretch/>
        </p:blipFill>
        <p:spPr bwMode="auto">
          <a:xfrm>
            <a:off x="381001" y="152400"/>
            <a:ext cx="3385746" cy="253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685" y="434652"/>
            <a:ext cx="2971800" cy="197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966360" y="3777370"/>
            <a:ext cx="54220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 err="1"/>
              <a:t>Izzat</a:t>
            </a:r>
            <a:r>
              <a:rPr lang="es-CO" sz="1400" b="1" dirty="0"/>
              <a:t> </a:t>
            </a:r>
            <a:r>
              <a:rPr lang="es-CO" sz="1400" b="1" dirty="0" err="1" smtClean="0"/>
              <a:t>Artykov</a:t>
            </a:r>
            <a:r>
              <a:rPr lang="es-CO" sz="1400" b="1" dirty="0" smtClean="0"/>
              <a:t>-Javier Mosquera</a:t>
            </a:r>
            <a:r>
              <a:rPr lang="es-CO" sz="1400" dirty="0" smtClean="0"/>
              <a:t> Pesas-JJ. Olímpicos Rio-2016</a:t>
            </a:r>
          </a:p>
          <a:p>
            <a:r>
              <a:rPr lang="es-CO" sz="1400" dirty="0" smtClean="0"/>
              <a:t>http</a:t>
            </a:r>
            <a:r>
              <a:rPr lang="es-CO" sz="1400" dirty="0"/>
              <a:t>://www.eltiempo.com/deportes/otros-deportes/declaraciones-luis-javier-mosquera-medalla-de-bronce-42385</a:t>
            </a:r>
          </a:p>
        </p:txBody>
      </p:sp>
      <p:pic>
        <p:nvPicPr>
          <p:cNvPr id="1026" name="Picture 2" descr="rtyhfg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8" y="2669984"/>
            <a:ext cx="2468868" cy="185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cr00.epimg.net/radio/imagenes/2016/08/18/deportes/1471533732_707387_1471639887_noticia_norma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6" y="4521635"/>
            <a:ext cx="3448669" cy="201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851921" y="369838"/>
            <a:ext cx="1994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/>
              <a:t>Jenny Paola Serrano  </a:t>
            </a:r>
            <a:r>
              <a:rPr lang="es-CO" sz="1400" dirty="0"/>
              <a:t>Mundial de Patinaje-Guarne-Antioquia 2010</a:t>
            </a:r>
          </a:p>
          <a:p>
            <a:r>
              <a:rPr lang="es-CO" sz="1400" dirty="0" smtClean="0"/>
              <a:t>http</a:t>
            </a:r>
            <a:r>
              <a:rPr lang="es-CO" sz="1400" dirty="0"/>
              <a:t>://www.eltiempo.com/archivo/documento/CMS-16133455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355976" y="2492896"/>
            <a:ext cx="4711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400" b="1" dirty="0" smtClean="0"/>
              <a:t>Alberto Contador</a:t>
            </a:r>
          </a:p>
          <a:p>
            <a:r>
              <a:rPr lang="es-CO" sz="1400" dirty="0" smtClean="0"/>
              <a:t>Ciclismo ruta</a:t>
            </a:r>
          </a:p>
          <a:p>
            <a:r>
              <a:rPr lang="es-CO" sz="1400" dirty="0" smtClean="0"/>
              <a:t>http</a:t>
            </a:r>
            <a:r>
              <a:rPr lang="es-CO" sz="1400" dirty="0"/>
              <a:t>://www.rtve.es/deportes/20120206/alberto-contador-sancionado-dos-anos-dopaje-tribunal-arbitraje-deportivo/493859.shtml</a:t>
            </a:r>
          </a:p>
        </p:txBody>
      </p:sp>
    </p:spTree>
    <p:extLst>
      <p:ext uri="{BB962C8B-B14F-4D97-AF65-F5344CB8AC3E}">
        <p14:creationId xmlns:p14="http://schemas.microsoft.com/office/powerpoint/2010/main" val="318100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456</TotalTime>
  <Words>211</Words>
  <Application>Microsoft Office PowerPoint</Application>
  <PresentationFormat>Presentación en pantalla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Angles</vt:lpstr>
      <vt:lpstr>Credo olímpico moderno</vt:lpstr>
      <vt:lpstr>Presentación de PowerPoint</vt:lpstr>
      <vt:lpstr>1. ¿Por qué la práctica del doping es una actividad prohibida en el deporte?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 Reina</dc:creator>
  <cp:lastModifiedBy>admin</cp:lastModifiedBy>
  <cp:revision>93</cp:revision>
  <dcterms:created xsi:type="dcterms:W3CDTF">2006-08-16T00:00:00Z</dcterms:created>
  <dcterms:modified xsi:type="dcterms:W3CDTF">2017-05-19T21:37:46Z</dcterms:modified>
</cp:coreProperties>
</file>